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sldIdLst>
    <p:sldId id="32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11" r:id="rId40"/>
    <p:sldId id="312" r:id="rId41"/>
    <p:sldId id="313" r:id="rId42"/>
    <p:sldId id="321" r:id="rId43"/>
    <p:sldId id="322" r:id="rId44"/>
    <p:sldId id="256" r:id="rId45"/>
    <p:sldId id="314" r:id="rId46"/>
    <p:sldId id="315" r:id="rId47"/>
    <p:sldId id="316" r:id="rId48"/>
    <p:sldId id="317" r:id="rId49"/>
    <p:sldId id="318" r:id="rId50"/>
    <p:sldId id="319" r:id="rId51"/>
    <p:sldId id="320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943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502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212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F1AA-930C-424B-903C-31823154A264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68B74-169D-4B1C-A2AD-806425F64D63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941797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11ADA-2EC2-4863-A39D-FF042A710328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0F748-10D5-494D-9996-4B86A635419D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1801129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367C5-C22E-44F4-8925-5847FE98FBD5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36385-B090-4CD0-B34C-CDCE2D96996C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1012598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C7833-DA27-408C-8CE9-934B1B0F1037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57014-9831-4EB9-852F-FE327103C68C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3929937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5BC41-85A3-4278-970F-A6DB9D31D2E1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DB44D-4873-4A92-A71E-02567E32971B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2079607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C115C-79D0-45E4-8CD6-C8B98DEAA9B0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EAC1B7-ADF8-45B3-99D5-4C7F17643F4F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4029410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8F32C-E74A-474C-B56D-958C0BE6D0BE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A8EA0-7BAC-4C59-91E7-1F22C6109406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1724724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E78E6-200D-40BB-B5EC-9229F36C74AE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AAF0B-8D84-4F99-BACF-46B5AED0845D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24532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82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B02FB-0C82-4E2D-85F5-064A45C22E99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F281C-8693-4C58-BF09-C000C022AFAA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343938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05C57-42FC-430D-B17A-23CE6415E637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BBF78-CC39-4DF4-86E4-1A4708853ED8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3911175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5315A-C002-473C-BDBE-88B0DD07CB5E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BACC1-E2C8-447E-8B26-7510DEC085F5}" type="slidenum">
              <a:rPr lang="pt-PT" altLang="zh-TW"/>
              <a:pPr/>
              <a:t>‹#›</a:t>
            </a:fld>
            <a:endParaRPr lang="pt-PT" altLang="zh-TW"/>
          </a:p>
        </p:txBody>
      </p:sp>
    </p:spTree>
    <p:extLst>
      <p:ext uri="{BB962C8B-B14F-4D97-AF65-F5344CB8AC3E}">
        <p14:creationId xmlns:p14="http://schemas.microsoft.com/office/powerpoint/2010/main" val="3159210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9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847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63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52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21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49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91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8455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86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534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64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49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903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42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61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574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80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5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656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3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45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3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02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7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/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221376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2234246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B92CE2-20F7-4B5F-A907-E6D0D491C8ED}" type="datetimeFigureOut">
              <a:rPr lang="zh-TW" altLang="en-US"/>
              <a:pPr>
                <a:defRPr/>
              </a:pPr>
              <a:t>2020/6/22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27098-69B5-461B-935A-E600C4374E8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0576074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01616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A6D4E6-015D-4B4C-88BC-5BDF9D8CD219}" type="datetimeFigureOut">
              <a:rPr lang="zh-TW" altLang="en-US"/>
              <a:pPr>
                <a:defRPr/>
              </a:pPr>
              <a:t>2020/6/22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851529-51C8-4956-BECE-D7B1BC8A00C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684371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38005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AB0B71-B03C-45C9-B3CA-0EBFD1F04DFE}" type="datetimeFigureOut">
              <a:rPr lang="zh-TW" altLang="en-US"/>
              <a:pPr>
                <a:defRPr/>
              </a:pPr>
              <a:t>2020/6/22</a:t>
            </a:fld>
            <a:endParaRPr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D8570-EFD4-41BF-99F6-EEC848F5CC5E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2145645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7AEA9F-50CD-4EA0-88AD-03DCD48177BC}" type="datetimeFigureOut">
              <a:rPr lang="zh-TW" altLang="en-US"/>
              <a:pPr>
                <a:defRPr/>
              </a:pPr>
              <a:t>2020/6/22</a:t>
            </a:fld>
            <a:endParaRPr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A514E-73FB-4842-920B-FA316084FF92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8297891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003629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/>
          <a:lstStyle>
            <a:lvl1pPr latinLnBrk="0">
              <a:defRPr lang="zh-TW" sz="225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587C199-4135-4A88-8B65-D694FECECE5A}" type="datetimeFigureOut">
              <a:rPr lang="zh-TW" altLang="en-US"/>
              <a:pPr>
                <a:defRPr/>
              </a:pPr>
              <a:t>2020/6/22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75A93A-18AD-4577-B6E8-55EC6706762A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7132218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0347687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240CC6A-9D9C-4B2D-9038-74B3962E4E8B}" type="datetimeFigureOut">
              <a:rPr lang="zh-TW" altLang="en-US"/>
              <a:pPr>
                <a:defRPr/>
              </a:pPr>
              <a:t>2020/6/22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2EF38-2CE2-42F6-B602-EABF3C234144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5527657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407CC33-1BC0-4670-8A28-2EA3222EBF15}" type="datetimeFigureOut">
              <a:rPr lang="zh-TW" altLang="en-US"/>
              <a:pPr>
                <a:defRPr/>
              </a:pPr>
              <a:t>2020/6/22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D89D6-C15B-4C61-8258-886F43C1CF21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22003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46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657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491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662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D3A90-8018-4D8F-8470-7897B5BD9A90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857E0-F093-4A14-AA4A-FDC30EF6FD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765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zh-TW" smtClean="0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zh-TW" smtClean="0"/>
              <a:t>Clique para editar os estilos</a:t>
            </a:r>
          </a:p>
          <a:p>
            <a:pPr lvl="1"/>
            <a:r>
              <a:rPr lang="pt-PT" altLang="zh-TW" smtClean="0"/>
              <a:t>Segundo nível</a:t>
            </a:r>
          </a:p>
          <a:p>
            <a:pPr lvl="2"/>
            <a:r>
              <a:rPr lang="pt-PT" altLang="zh-TW" smtClean="0"/>
              <a:t>Terceiro nível</a:t>
            </a:r>
          </a:p>
          <a:p>
            <a:pPr lvl="3"/>
            <a:r>
              <a:rPr lang="pt-PT" altLang="zh-TW" smtClean="0"/>
              <a:t>Quarto nível</a:t>
            </a:r>
          </a:p>
          <a:p>
            <a:pPr lvl="4"/>
            <a:r>
              <a:rPr lang="pt-PT" altLang="zh-TW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E46906-DDAF-4D8A-8077-91AFC04262A9}" type="datetimeFigureOut">
              <a:rPr lang="pt-P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22-06-2020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0007F1-DF1F-4973-8D5B-D14DCB43C17E}" type="slidenum">
              <a:rPr lang="pt-PT" altLang="zh-TW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pt-PT" altLang="zh-TW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6/22/2020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9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76BEA-C6AF-4BF8-A25C-76887441372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76E71-6279-42D3-ADC5-3C1C10CBEDE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0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364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267" y="6600825"/>
            <a:ext cx="15345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1EACE5C4-2F5D-41FC-90B6-EE6C9A9745CA}" type="datetimeFigureOut">
              <a:rPr lang="en-US" altLang="zh-TW"/>
              <a:pPr defTabSz="457200">
                <a:defRPr/>
              </a:pPr>
              <a:t>6/22/2020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1" y="6600825"/>
            <a:ext cx="6491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defRPr>
            </a:lvl1pPr>
          </a:lstStyle>
          <a:p>
            <a:pPr defTabSz="457200"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5418" y="6600825"/>
            <a:ext cx="772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 defTabSz="457200">
              <a:defRPr/>
            </a:pPr>
            <a:fld id="{6C5CA3BC-1FB6-464E-9B4A-9471F70A0A6A}" type="slidenum">
              <a:rPr lang="en-US" altLang="zh-TW"/>
              <a:pPr defTabSz="457200">
                <a:defRPr/>
              </a:pPr>
              <a:t>‹#›</a:t>
            </a:fld>
            <a:endParaRPr lang="en-US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98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zh-TW" sz="25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12" Type="http://schemas.openxmlformats.org/officeDocument/2006/relationships/image" Target="../media/image1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slide" Target="slide8.xml"/><Relationship Id="rId5" Type="http://schemas.openxmlformats.org/officeDocument/2006/relationships/image" Target="../media/image9.png"/><Relationship Id="rId10" Type="http://schemas.openxmlformats.org/officeDocument/2006/relationships/image" Target="../media/image12.jpeg"/><Relationship Id="rId4" Type="http://schemas.openxmlformats.org/officeDocument/2006/relationships/slide" Target="slide5.xml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slide" Target="slide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slide" Target="slide2.xml"/><Relationship Id="rId2" Type="http://schemas.openxmlformats.org/officeDocument/2006/relationships/hyperlink" Target="http://schools-demo.clipart.com/search/close-up?oid=3927399&amp;q=window%20curtain&amp;s=31&amp;a=c&amp;cid=&amp;fic=0&amp;k_mode=all&amp;k_exc=&amp;q_gif=1&amp;q_color=1&amp;date=&amp;pubid=&amp;isadv=1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slide" Target="slide2.xml"/><Relationship Id="rId2" Type="http://schemas.openxmlformats.org/officeDocument/2006/relationships/hyperlink" Target="http://schools-demo.clipart.com/search/close-up?oid=3798499&amp;q=window&amp;s=1&amp;a=c&amp;cid=&amp;k_mode=all&amp;k_exc=&amp;q_gif=1&amp;q_color=1&amp;date=&amp;pubid=&amp;isadv=1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slide" Target="slide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684704" y="425669"/>
            <a:ext cx="2265352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on</a:t>
            </a:r>
            <a:endParaRPr lang="zh-TW" altLang="en-US" sz="15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801710" y="0"/>
            <a:ext cx="6126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 my way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40780" y="3343517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put on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at Care in Cedar Lake | Hanover Veterinary Hospital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5" y="2590527"/>
            <a:ext cx="3718930" cy="426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 rot="2714845">
            <a:off x="3694737" y="2161850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2054" name="Picture 6" descr="cute, confused, run, help, lost, penguin, traffic, hurry, late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69" y="76944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dam scott GIF on GIFER - by Diga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10" y="4112958"/>
            <a:ext cx="4444446" cy="24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0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43276" y="336527"/>
            <a:ext cx="527465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under</a:t>
            </a:r>
            <a:endParaRPr lang="zh-TW" altLang="en-US" sz="15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774120" y="81960"/>
            <a:ext cx="663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under the table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58908" y="3356272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under the sea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向下箭號 8"/>
          <p:cNvSpPr/>
          <p:nvPr/>
        </p:nvSpPr>
        <p:spPr>
          <a:xfrm rot="2037107">
            <a:off x="4638452" y="3649141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3074" name="Picture 2" descr="Cat Table Sticker by Pushee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1" y="226882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t's A Secret GIF - Secret BossBaby OnThePhone - Discover &amp; Share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46" y="851401"/>
            <a:ext cx="3050357" cy="22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n on Under the sea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99" y="4125713"/>
            <a:ext cx="3503974" cy="26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79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55163" y="469871"/>
            <a:ext cx="587374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2500" b="1" cap="none" dirty="0">
                <a:solidFill>
                  <a:srgbClr val="0000FF"/>
                </a:solidFill>
                <a:latin typeface="Comic Sans MS" panose="030F0702030302020204" pitchFamily="66" charset="0"/>
              </a:rPr>
              <a:t>n</a:t>
            </a:r>
            <a:r>
              <a:rPr lang="en-US" altLang="zh-TW" sz="12500" b="1" cap="none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ext to </a:t>
            </a:r>
            <a:endParaRPr lang="zh-TW" altLang="en-US" sz="125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28908" y="117247"/>
            <a:ext cx="663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sit next to me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0" name="Picture 4" descr="Cartoon Cats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4" y="2655226"/>
            <a:ext cx="4557410" cy="36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向下箭號 8"/>
          <p:cNvSpPr/>
          <p:nvPr/>
        </p:nvSpPr>
        <p:spPr>
          <a:xfrm rot="2037107">
            <a:off x="4370823" y="2653370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4106" name="Picture 10" descr="臺北市政府文化局::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15" y="3274877"/>
            <a:ext cx="2937381" cy="33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3673365" y="6139804"/>
            <a:ext cx="8050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Xin</a:t>
            </a:r>
            <a:r>
              <a:rPr lang="en-US" altLang="zh-TW" sz="4400" b="1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District is next to…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2" name="Picture 6" descr="Sitting Next To Your Friend In Class GIF - Spongebob Squarepants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635" y="851402"/>
            <a:ext cx="3524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86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  <a:r>
              <a:rPr lang="en-US" altLang="zh-TW" sz="15000" b="1" u="sng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b="1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</a:t>
            </a:r>
            <a:endParaRPr lang="zh-TW" altLang="en-US" sz="15000" b="1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Shopping Spree Makeup Sticker by Bloomingdale's for iOS &amp; Android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756744"/>
            <a:ext cx="6243145" cy="62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g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68" y="3220270"/>
            <a:ext cx="3239431" cy="32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ion — dinah baerga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42" y="342742"/>
            <a:ext cx="3773371" cy="37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6881384" y="372023"/>
            <a:ext cx="3217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backpack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919549" y="3220270"/>
            <a:ext cx="3217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purse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8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7" y="2093975"/>
            <a:ext cx="4799446" cy="486343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45" y="-435506"/>
            <a:ext cx="4622492" cy="308166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816" y="3223594"/>
            <a:ext cx="4191000" cy="3048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483762" y="2428835"/>
            <a:ext cx="3217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sofa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44713" y="6096856"/>
            <a:ext cx="3217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 bench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88130" y="387403"/>
            <a:ext cx="7284523" cy="1841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air</a:t>
            </a:r>
            <a:endParaRPr lang="zh-TW" altLang="en-US" sz="15000" b="1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4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44507" y="342590"/>
            <a:ext cx="4771659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sk</a:t>
            </a:r>
            <a:endParaRPr lang="zh-TW" altLang="en-US" sz="15000" b="1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Holler Content Studio — Michelle Poruczni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30" y="160622"/>
            <a:ext cx="3013678" cy="344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8203869" y="385635"/>
            <a:ext cx="4135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school desk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2" name="Picture 8" descr="Character Animation Gif on Behanc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30" y="3784572"/>
            <a:ext cx="4838803" cy="27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7693572" y="3961142"/>
            <a:ext cx="4282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office desk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4" name="Picture 10" descr="workspace-design-clean-desk | Edukasyon.p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96" y="2365823"/>
            <a:ext cx="5977732" cy="448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8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069848" y="484632"/>
            <a:ext cx="617433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b="1" cap="none" dirty="0">
                <a:solidFill>
                  <a:prstClr val="black"/>
                </a:solidFill>
                <a:latin typeface="Comic Sans MS" panose="030F0702030302020204" pitchFamily="66" charset="0"/>
              </a:rPr>
              <a:t>bl</a:t>
            </a:r>
            <a:r>
              <a:rPr lang="en-US" altLang="zh-TW" sz="15000" b="1" u="sng" cap="none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TW" altLang="en-US" sz="15000" b="1" u="sng" cap="none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2" y="2801089"/>
            <a:ext cx="6178858" cy="372909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955" y="-175280"/>
            <a:ext cx="3476625" cy="33051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30610" y="2675926"/>
            <a:ext cx="5897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dining table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641977" y="6065987"/>
            <a:ext cx="5897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lazy Susan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Stop Motion Animation GIF by Phyllis Ma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42" y="3424186"/>
            <a:ext cx="3378970" cy="26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8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the cat?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9653" y="2843159"/>
            <a:ext cx="852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It’s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bag.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624998" y="2843159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in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Gif 1134: Funny Video, Cat in a Bag, Gif | Gifon007.e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9" y="1596095"/>
            <a:ext cx="3895055" cy="48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5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the man?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79460" y="2243566"/>
            <a:ext cx="8529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He’s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____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</a:t>
            </a: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desk.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7535918" y="2243566"/>
            <a:ext cx="2364826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under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Under The Desk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" y="2392049"/>
            <a:ext cx="4778804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8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8" y="270532"/>
            <a:ext cx="11842531" cy="1325563"/>
          </a:xfrm>
        </p:spPr>
        <p:txBody>
          <a:bodyPr>
            <a:normAutofit/>
          </a:bodyPr>
          <a:lstStyle/>
          <a:p>
            <a:r>
              <a:rPr lang="en-US" altLang="zh-TW" sz="6600" dirty="0" smtClean="0">
                <a:latin typeface="Comic Sans MS" panose="030F0702030302020204" pitchFamily="66" charset="0"/>
              </a:rPr>
              <a:t>Where is the mushroom?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939086" y="4397872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899783" y="2618701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on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Mushroom Movie [GIFS] :: Chair | Tapa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2" y="1654646"/>
            <a:ext cx="4209393" cy="48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168868" y="2558474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It’s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chair.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3"/>
          <p:cNvSpPr/>
          <p:nvPr/>
        </p:nvSpPr>
        <p:spPr>
          <a:xfrm>
            <a:off x="1668016" y="144016"/>
            <a:ext cx="8892480" cy="1196752"/>
          </a:xfrm>
          <a:prstGeom prst="roundRect">
            <a:avLst/>
          </a:prstGeom>
          <a:ln w="76200"/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8000" dirty="0">
                <a:ln w="38100">
                  <a:solidFill>
                    <a:srgbClr val="00FF00"/>
                  </a:solidFill>
                </a:ln>
                <a:solidFill>
                  <a:prstClr val="white"/>
                </a:solidFill>
                <a:latin typeface="Showcard Gothic" pitchFamily="82" charset="0"/>
              </a:rPr>
              <a:t>A MEMORY GAME</a:t>
            </a:r>
          </a:p>
        </p:txBody>
      </p:sp>
      <p:pic>
        <p:nvPicPr>
          <p:cNvPr id="2051" name="Imagem 3" descr="2011-11-24_17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12889"/>
            <a:ext cx="9144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 descr="images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0"/>
          <a:stretch>
            <a:fillRect/>
          </a:stretch>
        </p:blipFill>
        <p:spPr bwMode="auto">
          <a:xfrm>
            <a:off x="9694864" y="1412876"/>
            <a:ext cx="9731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76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are the cats?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77862" y="2164591"/>
            <a:ext cx="85291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They’re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______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table.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442434" y="2164591"/>
            <a:ext cx="3291512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next to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pic>
        <p:nvPicPr>
          <p:cNvPr id="9220" name="Picture 4" descr="Is a 'Catch-Up Rule' the Next Frontier for Sports? | Kittens funny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4936"/>
            <a:ext cx="4414345" cy="341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9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469" y="27053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Pikachu?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6095"/>
            <a:ext cx="5128273" cy="5093245"/>
          </a:xfrm>
        </p:spPr>
      </p:pic>
      <p:sp>
        <p:nvSpPr>
          <p:cNvPr id="5" name="文字方塊 4"/>
          <p:cNvSpPr txBox="1"/>
          <p:nvPr/>
        </p:nvSpPr>
        <p:spPr>
          <a:xfrm>
            <a:off x="4351282" y="2921658"/>
            <a:ext cx="8529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It’s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box.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367449" y="2998542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in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1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2" y="1459893"/>
            <a:ext cx="3600537" cy="5398107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the man?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85897" y="3074014"/>
            <a:ext cx="7706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He’s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ball.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28273" y="4551890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346934" y="3121049"/>
            <a:ext cx="1229710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on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772" y="1907627"/>
            <a:ext cx="7713983" cy="4493172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are the eggs?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806966" y="2306368"/>
            <a:ext cx="7267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They’re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penguins.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806966" y="4615684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632731" y="2305376"/>
            <a:ext cx="2366142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under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2" name="向上箭號 1"/>
          <p:cNvSpPr/>
          <p:nvPr/>
        </p:nvSpPr>
        <p:spPr>
          <a:xfrm>
            <a:off x="1455833" y="4461641"/>
            <a:ext cx="441435" cy="1939158"/>
          </a:xfrm>
          <a:prstGeom prst="up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向上箭號 8"/>
          <p:cNvSpPr/>
          <p:nvPr/>
        </p:nvSpPr>
        <p:spPr>
          <a:xfrm>
            <a:off x="4130715" y="4678580"/>
            <a:ext cx="441435" cy="1939158"/>
          </a:xfrm>
          <a:prstGeom prst="up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389" y="2363486"/>
            <a:ext cx="6847203" cy="3848128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Where is Belle?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06814" y="1979226"/>
            <a:ext cx="7267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______</a:t>
            </a:r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the bad guy.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00093" y="4548645"/>
            <a:ext cx="619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in / on / </a:t>
            </a:r>
          </a:p>
          <a:p>
            <a:pPr algn="ctr"/>
            <a:r>
              <a:rPr lang="en-US" altLang="zh-TW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under/ next to</a:t>
            </a:r>
            <a:endParaRPr lang="zh-TW" altLang="en-US"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8702566" y="1987762"/>
            <a:ext cx="3205654" cy="81511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rgbClr val="FF0000"/>
                </a:solidFill>
              </a:rPr>
              <a:t>next to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9" name="向上箭號 8"/>
          <p:cNvSpPr/>
          <p:nvPr/>
        </p:nvSpPr>
        <p:spPr>
          <a:xfrm rot="10484610">
            <a:off x="1108992" y="1690688"/>
            <a:ext cx="441435" cy="1939158"/>
          </a:xfrm>
          <a:prstGeom prst="up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4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1652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pony is ______ the desk.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92" y="2207173"/>
            <a:ext cx="9555319" cy="4153283"/>
          </a:xfrm>
        </p:spPr>
      </p:pic>
      <p:sp>
        <p:nvSpPr>
          <p:cNvPr id="5" name="文字方塊 4"/>
          <p:cNvSpPr txBox="1"/>
          <p:nvPr/>
        </p:nvSpPr>
        <p:spPr>
          <a:xfrm>
            <a:off x="126124" y="2207173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488731" y="3767958"/>
            <a:ext cx="2006061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2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57" y="1690688"/>
            <a:ext cx="6674726" cy="5339781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cat is ______ the rabbit.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207173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126124" y="4513182"/>
            <a:ext cx="2900855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23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They are ______ the store.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9924" y="2207173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The Riddle #7 Resolved: New York Pizza, Jules Verne And 28 Hong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23" y="1466193"/>
            <a:ext cx="7790246" cy="580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426376" y="2207173"/>
            <a:ext cx="2006061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32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92" y="1994914"/>
            <a:ext cx="7312911" cy="4863086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cow is ______ the car.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02576" y="3226171"/>
            <a:ext cx="2006061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37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17" y="1690688"/>
            <a:ext cx="5771165" cy="504564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1648090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worms are ______ the stone.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02576" y="3967150"/>
            <a:ext cx="2006061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68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6" descr="000803_1053_3208_v__v_thm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7" y="3248819"/>
            <a:ext cx="2180078" cy="212960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m 23" descr="vestuario23p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92" y="3282730"/>
            <a:ext cx="2792789" cy="209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 descr="http://images.clipart.com/thm/thm11/CL/5433_2005010014/000803_1053_41/000803_1053_4142_v__v.thm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518" y="3328330"/>
            <a:ext cx="2176432" cy="197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Grupo 16"/>
          <p:cNvGrpSpPr>
            <a:grpSpLocks/>
          </p:cNvGrpSpPr>
          <p:nvPr/>
        </p:nvGrpSpPr>
        <p:grpSpPr bwMode="auto">
          <a:xfrm>
            <a:off x="7535387" y="3248818"/>
            <a:ext cx="2649137" cy="2050091"/>
            <a:chOff x="1697038" y="2852738"/>
            <a:chExt cx="2033587" cy="1219200"/>
          </a:xfrm>
        </p:grpSpPr>
        <p:pic>
          <p:nvPicPr>
            <p:cNvPr id="3084" name="Picture 15" descr="http://images.clipart.com/thm/thm11/CL/5344_2005010018/000803_1091_70/000803_1091_7006_v__v.thm.jp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038" y="2924175"/>
              <a:ext cx="121920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7" descr="http://images.clipart.com/thm/thm11/CL/5433_2005010014/000803_1079_17/000803_1079_1759_v__v.thm.jp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75" y="2852738"/>
              <a:ext cx="74295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Picture 2" descr="http://images.clipart.com/thm/thm11/CL/5433_2005010014/000803_1057_59/000803_1057_5936_v__v.thm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132" y="3182237"/>
            <a:ext cx="1520783" cy="209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ângulo 20"/>
          <p:cNvSpPr/>
          <p:nvPr/>
        </p:nvSpPr>
        <p:spPr>
          <a:xfrm>
            <a:off x="1524000" y="0"/>
            <a:ext cx="9144000" cy="2420938"/>
          </a:xfrm>
          <a:prstGeom prst="rect">
            <a:avLst/>
          </a:prstGeom>
          <a:solidFill>
            <a:srgbClr val="0000FF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22" name="Rectângulo 21"/>
          <p:cNvSpPr/>
          <p:nvPr/>
        </p:nvSpPr>
        <p:spPr>
          <a:xfrm>
            <a:off x="1847528" y="330329"/>
            <a:ext cx="8568952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WHERE IS WHAT?</a:t>
            </a:r>
          </a:p>
          <a:p>
            <a:pPr algn="ctr">
              <a:defRPr/>
            </a:pPr>
            <a:r>
              <a:rPr lang="pt-PT" sz="6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Click</a:t>
            </a:r>
            <a:r>
              <a:rPr lang="pt-PT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 </a:t>
            </a:r>
            <a:r>
              <a:rPr lang="pt-PT" sz="6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on</a:t>
            </a:r>
            <a:r>
              <a:rPr lang="pt-PT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 </a:t>
            </a:r>
            <a:r>
              <a:rPr lang="pt-PT" sz="6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 </a:t>
            </a:r>
            <a:r>
              <a:rPr lang="pt-PT" sz="6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objects</a:t>
            </a:r>
            <a:r>
              <a:rPr lang="pt-PT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.</a:t>
            </a:r>
            <a:endParaRPr lang="pt-PT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0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baby is ______ the box.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In Florida, babies may one day come in box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10003"/>
          <a:stretch/>
        </p:blipFill>
        <p:spPr bwMode="auto">
          <a:xfrm>
            <a:off x="3468413" y="1690688"/>
            <a:ext cx="8024323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502576" y="2443656"/>
            <a:ext cx="2006061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6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29" y="1698706"/>
            <a:ext cx="6879058" cy="5159294"/>
          </a:xfr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509753" y="215488"/>
            <a:ext cx="11682247" cy="1325563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spider is _____ the roof.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502576" y="3226171"/>
            <a:ext cx="2006061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77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22" y="1871091"/>
            <a:ext cx="8598119" cy="4986909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43605" y="380890"/>
            <a:ext cx="11001703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The pigs are ______ the tiger.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236483" y="4749665"/>
            <a:ext cx="2485039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23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lbasaur used 69 - GIF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32" y="2397210"/>
            <a:ext cx="6623598" cy="44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80847" y="759263"/>
            <a:ext cx="11711153" cy="1325563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Squirtle is ______ Bulbasaur.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4" name="向下箭號 3"/>
          <p:cNvSpPr/>
          <p:nvPr/>
        </p:nvSpPr>
        <p:spPr>
          <a:xfrm rot="19617161">
            <a:off x="2732529" y="2299620"/>
            <a:ext cx="765926" cy="2150324"/>
          </a:xfrm>
          <a:prstGeom prst="downArrow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80847" y="3967150"/>
            <a:ext cx="2006061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528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6124" y="2443656"/>
            <a:ext cx="27589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on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under </a:t>
            </a:r>
          </a:p>
          <a:p>
            <a:pPr algn="ctr"/>
            <a:r>
              <a:rPr lang="en-US" altLang="zh-TW" sz="4800" b="1" dirty="0">
                <a:solidFill>
                  <a:srgbClr val="0000FF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next to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6124" y="660892"/>
            <a:ext cx="11711153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Newton is ______ the apple tree.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無鋼圈內衣好嗎？網友最想知道的５大謎團- ILINA璦琳娜內衣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23263"/>
            <a:ext cx="9448800" cy="49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502576" y="3967150"/>
            <a:ext cx="2006061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83780" y="4749665"/>
            <a:ext cx="2459420" cy="7409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2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文字方塊 4"/>
          <p:cNvSpPr txBox="1">
            <a:spLocks noChangeArrowheads="1"/>
          </p:cNvSpPr>
          <p:nvPr/>
        </p:nvSpPr>
        <p:spPr bwMode="auto">
          <a:xfrm>
            <a:off x="2057401" y="304801"/>
            <a:ext cx="8270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cs typeface="Aharoni" pitchFamily="2" charset="0"/>
              </a:rPr>
              <a:t>Harder Challenge!!!!!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cs typeface="Aharoni" pitchFamily="2" charset="0"/>
            </a:endParaRPr>
          </a:p>
        </p:txBody>
      </p:sp>
      <p:pic>
        <p:nvPicPr>
          <p:cNvPr id="60419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7160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964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579" y="17593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Comic Sans MS" panose="030F0702030302020204" pitchFamily="66" charset="0"/>
              </a:rPr>
              <a:t>Prepare these things……</a:t>
            </a:r>
            <a:endParaRPr lang="zh-TW" alt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pencil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r="17344"/>
          <a:stretch/>
        </p:blipFill>
        <p:spPr bwMode="auto">
          <a:xfrm>
            <a:off x="188879" y="1329235"/>
            <a:ext cx="1781504" cy="342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eraser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522" y="2202243"/>
            <a:ext cx="2204499" cy="22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ruler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6" b="39945"/>
          <a:stretch/>
        </p:blipFill>
        <p:spPr bwMode="auto">
          <a:xfrm>
            <a:off x="188879" y="5132548"/>
            <a:ext cx="6463623" cy="94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pencil case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35" y="1095838"/>
            <a:ext cx="3116811" cy="311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inting at your head by hypoco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17" y="4406742"/>
            <a:ext cx="2653664" cy="199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rabby Hand by j4p4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96" y="4212649"/>
            <a:ext cx="2226504" cy="264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Chome Online 商店街- 何嘉仁網路書店HESS On-line Bookstore - eSTAR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46" y="394138"/>
            <a:ext cx="3141276" cy="31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2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1076" y="189186"/>
            <a:ext cx="11495690" cy="4398580"/>
          </a:xfrm>
        </p:spPr>
        <p:txBody>
          <a:bodyPr>
            <a:normAutofit fontScale="90000"/>
          </a:bodyPr>
          <a:lstStyle/>
          <a:p>
            <a:r>
              <a:rPr lang="en-US" altLang="zh-TW" sz="6000" dirty="0" smtClean="0">
                <a:latin typeface="Comic Sans MS" panose="030F0702030302020204" pitchFamily="66" charset="0"/>
              </a:rPr>
              <a:t>1. Clear your desk.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sz="6000" dirty="0" smtClean="0">
                <a:latin typeface="Comic Sans MS" panose="030F0702030302020204" pitchFamily="66" charset="0"/>
              </a:rPr>
              <a:t>2. Put all things into the drawer.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sz="6000" dirty="0" smtClean="0">
                <a:latin typeface="Comic Sans MS" panose="030F0702030302020204" pitchFamily="66" charset="0"/>
              </a:rPr>
              <a:t>3. </a:t>
            </a:r>
            <a:r>
              <a:rPr lang="en-US" altLang="zh-TW" sz="6000" dirty="0">
                <a:latin typeface="Comic Sans MS" panose="030F0702030302020204" pitchFamily="66" charset="0"/>
              </a:rPr>
              <a:t>After </a:t>
            </a:r>
            <a:r>
              <a:rPr lang="en-US" altLang="zh-TW" sz="6000" dirty="0" smtClean="0">
                <a:latin typeface="Comic Sans MS" panose="030F0702030302020204" pitchFamily="66" charset="0"/>
              </a:rPr>
              <a:t>the instructions, you can put the things on the desk.</a:t>
            </a:r>
            <a:br>
              <a:rPr lang="en-US" altLang="zh-TW" sz="6000" dirty="0" smtClean="0">
                <a:latin typeface="Comic Sans MS" panose="030F0702030302020204" pitchFamily="66" charset="0"/>
              </a:rPr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050" name="Picture 2" descr="http://3.bp.blogspot.com/-w92yy558HaM/Ut4lsMZJixI/AAAAAAAAIbU/1WF8uN8w0kk/s1600/P11308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5"/>
          <a:stretch/>
        </p:blipFill>
        <p:spPr bwMode="auto">
          <a:xfrm>
            <a:off x="3209592" y="3610303"/>
            <a:ext cx="5076506" cy="324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540" t="17242" r="9598" b="6667"/>
          <a:stretch/>
        </p:blipFill>
        <p:spPr>
          <a:xfrm>
            <a:off x="0" y="-1"/>
            <a:ext cx="12192000" cy="68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914"/>
            <a:ext cx="6174926" cy="52109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26" y="1047915"/>
            <a:ext cx="6017074" cy="52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2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6" descr="000803_1053_3208_v__v_th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670176"/>
            <a:ext cx="1439862" cy="14065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 descr="000803_1060_8249_v__v_th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486150"/>
            <a:ext cx="2300287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2135560" y="3352924"/>
            <a:ext cx="7812360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          </a:t>
            </a: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is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..............</a:t>
            </a:r>
          </a:p>
          <a:p>
            <a:pPr>
              <a:defRPr/>
            </a:pPr>
            <a:endParaRPr lang="pt-PT" sz="4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............................. .</a:t>
            </a:r>
          </a:p>
        </p:txBody>
      </p:sp>
      <p:sp>
        <p:nvSpPr>
          <p:cNvPr id="19" name="Rectângulo 18"/>
          <p:cNvSpPr/>
          <p:nvPr/>
        </p:nvSpPr>
        <p:spPr>
          <a:xfrm>
            <a:off x="6055974" y="2897068"/>
            <a:ext cx="120738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on</a:t>
            </a:r>
            <a:endParaRPr lang="pt-PT" sz="7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ângulo 19"/>
          <p:cNvSpPr/>
          <p:nvPr/>
        </p:nvSpPr>
        <p:spPr>
          <a:xfrm>
            <a:off x="3256358" y="4409236"/>
            <a:ext cx="571996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bedside</a:t>
            </a:r>
            <a:r>
              <a:rPr lang="pt-PT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table</a:t>
            </a:r>
            <a:endParaRPr lang="pt-PT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1524000" y="0"/>
            <a:ext cx="9144000" cy="2420938"/>
          </a:xfrm>
          <a:prstGeom prst="rect">
            <a:avLst/>
          </a:prstGeom>
          <a:solidFill>
            <a:srgbClr val="0000FF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301216" y="1"/>
            <a:ext cx="194797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under</a:t>
            </a:r>
            <a:endParaRPr lang="pt-PT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2050594" y="1471811"/>
            <a:ext cx="2561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next to</a:t>
            </a:r>
            <a:endParaRPr lang="pt-PT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649108" y="764705"/>
            <a:ext cx="9284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on</a:t>
            </a:r>
            <a:endParaRPr lang="pt-PT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7499382" y="-27384"/>
            <a:ext cx="162095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desk</a:t>
            </a:r>
            <a:endParaRPr lang="pt-PT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6335689" y="1484785"/>
            <a:ext cx="420794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bedside</a:t>
            </a: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 </a:t>
            </a: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table</a:t>
            </a:r>
            <a:endParaRPr lang="pt-PT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7536161" y="764705"/>
            <a:ext cx="157716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floor</a:t>
            </a:r>
            <a:endParaRPr lang="pt-PT" sz="4000" b="1" dirty="0">
              <a:ln w="17780" cmpd="sng">
                <a:solidFill>
                  <a:srgbClr val="CC9900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50800" algn="tl" rotWithShape="0">
                  <a:srgbClr val="000000"/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ângulo arredondado 16">
            <a:hlinkClick r:id="rId4" action="ppaction://hlinksldjump"/>
          </p:cNvPr>
          <p:cNvSpPr/>
          <p:nvPr/>
        </p:nvSpPr>
        <p:spPr>
          <a:xfrm>
            <a:off x="19192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BACK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  <p:sp>
        <p:nvSpPr>
          <p:cNvPr id="22" name="Rectângulo arredondado 21">
            <a:hlinkClick r:id="rId5" action="ppaction://hlinksldjump"/>
          </p:cNvPr>
          <p:cNvSpPr/>
          <p:nvPr/>
        </p:nvSpPr>
        <p:spPr>
          <a:xfrm>
            <a:off x="91201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NEXT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2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574" t="14586" r="8736" b="14943"/>
          <a:stretch/>
        </p:blipFill>
        <p:spPr>
          <a:xfrm>
            <a:off x="510672" y="0"/>
            <a:ext cx="11013920" cy="69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62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95" t="9195" r="9770" b="24828"/>
          <a:stretch/>
        </p:blipFill>
        <p:spPr>
          <a:xfrm>
            <a:off x="457201" y="0"/>
            <a:ext cx="11211150" cy="69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49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954" t="13793" r="6666" b="16552"/>
          <a:stretch/>
        </p:blipFill>
        <p:spPr>
          <a:xfrm>
            <a:off x="425669" y="0"/>
            <a:ext cx="11177751" cy="67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21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7644" t="6208" r="8736" b="18160"/>
          <a:stretch/>
        </p:blipFill>
        <p:spPr>
          <a:xfrm>
            <a:off x="1040524" y="-1"/>
            <a:ext cx="10200290" cy="691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32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782" t="14483" r="9943" b="17241"/>
          <a:stretch/>
        </p:blipFill>
        <p:spPr>
          <a:xfrm>
            <a:off x="520262" y="0"/>
            <a:ext cx="11152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92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436" t="6207" r="10115" b="24598"/>
          <a:stretch/>
        </p:blipFill>
        <p:spPr>
          <a:xfrm>
            <a:off x="488730" y="0"/>
            <a:ext cx="11027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9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747" t="5517" r="8046" b="18850"/>
          <a:stretch/>
        </p:blipFill>
        <p:spPr>
          <a:xfrm>
            <a:off x="1907627" y="0"/>
            <a:ext cx="7977352" cy="68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506" t="32873" r="11149" b="19770"/>
          <a:stretch/>
        </p:blipFill>
        <p:spPr>
          <a:xfrm>
            <a:off x="-157655" y="220715"/>
            <a:ext cx="12125668" cy="61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6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2135560" y="3352924"/>
            <a:ext cx="7812360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          are ...................</a:t>
            </a:r>
          </a:p>
          <a:p>
            <a:pPr>
              <a:defRPr/>
            </a:pPr>
            <a:endParaRPr lang="pt-PT" sz="4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................................ .</a:t>
            </a:r>
          </a:p>
        </p:txBody>
      </p:sp>
      <p:sp>
        <p:nvSpPr>
          <p:cNvPr id="19" name="Rectângulo 18"/>
          <p:cNvSpPr/>
          <p:nvPr/>
        </p:nvSpPr>
        <p:spPr>
          <a:xfrm>
            <a:off x="6364708" y="2897068"/>
            <a:ext cx="261161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under</a:t>
            </a:r>
            <a:endParaRPr lang="pt-PT" sz="7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ângulo 19"/>
          <p:cNvSpPr/>
          <p:nvPr/>
        </p:nvSpPr>
        <p:spPr>
          <a:xfrm>
            <a:off x="3863753" y="4365104"/>
            <a:ext cx="174599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bed</a:t>
            </a:r>
            <a:endParaRPr lang="pt-PT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1524000" y="0"/>
            <a:ext cx="9144000" cy="2420938"/>
          </a:xfrm>
          <a:prstGeom prst="rect">
            <a:avLst/>
          </a:prstGeom>
          <a:solidFill>
            <a:srgbClr val="0000FF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783632" y="764705"/>
            <a:ext cx="72327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in</a:t>
            </a:r>
            <a:endParaRPr lang="pt-PT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2578450" y="1484785"/>
            <a:ext cx="9284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on</a:t>
            </a:r>
            <a:endParaRPr lang="pt-PT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279576" y="1"/>
            <a:ext cx="194797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under</a:t>
            </a:r>
            <a:endParaRPr lang="pt-PT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7518616" y="-27384"/>
            <a:ext cx="158248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door</a:t>
            </a:r>
            <a:endParaRPr lang="pt-PT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7656728" y="1484785"/>
            <a:ext cx="131959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bed</a:t>
            </a:r>
            <a:endParaRPr lang="pt-PT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7514265" y="764705"/>
            <a:ext cx="162095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desk</a:t>
            </a:r>
            <a:endParaRPr lang="pt-PT" sz="4000" b="1" dirty="0">
              <a:ln w="17780" cmpd="sng">
                <a:solidFill>
                  <a:srgbClr val="CC9900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50800" algn="tl" rotWithShape="0">
                  <a:srgbClr val="000000"/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ângulo arredondado 21">
            <a:hlinkClick r:id="rId2" action="ppaction://hlinksldjump"/>
          </p:cNvPr>
          <p:cNvSpPr/>
          <p:nvPr/>
        </p:nvSpPr>
        <p:spPr>
          <a:xfrm>
            <a:off x="91201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NEXT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  <p:pic>
        <p:nvPicPr>
          <p:cNvPr id="5133" name="Imagem 23" descr="vestuario23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492375"/>
            <a:ext cx="20161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24" descr="1bed2-thum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149725"/>
            <a:ext cx="25209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ângulo arredondado 20">
            <a:hlinkClick r:id="rId5" action="ppaction://hlinksldjump"/>
          </p:cNvPr>
          <p:cNvSpPr/>
          <p:nvPr/>
        </p:nvSpPr>
        <p:spPr>
          <a:xfrm>
            <a:off x="19192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BACK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9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s.clipart.com/thm/thm11/CL/5433_2005010014/000803_1053_41/000803_1053_4142_v__v.th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2565401"/>
            <a:ext cx="1728787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2135560" y="3352924"/>
            <a:ext cx="7812360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          </a:t>
            </a: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is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..................</a:t>
            </a:r>
          </a:p>
          <a:p>
            <a:pPr>
              <a:defRPr/>
            </a:pPr>
            <a:endParaRPr lang="pt-PT" sz="4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......................... .</a:t>
            </a:r>
          </a:p>
        </p:txBody>
      </p:sp>
      <p:sp>
        <p:nvSpPr>
          <p:cNvPr id="19" name="Rectângulo 18"/>
          <p:cNvSpPr/>
          <p:nvPr/>
        </p:nvSpPr>
        <p:spPr>
          <a:xfrm>
            <a:off x="5791856" y="2897068"/>
            <a:ext cx="31926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next to</a:t>
            </a:r>
            <a:endParaRPr lang="pt-PT" sz="7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ângulo 19"/>
          <p:cNvSpPr/>
          <p:nvPr/>
        </p:nvSpPr>
        <p:spPr>
          <a:xfrm>
            <a:off x="4533340" y="4409236"/>
            <a:ext cx="228274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chair</a:t>
            </a:r>
            <a:endParaRPr lang="pt-PT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1524000" y="0"/>
            <a:ext cx="9144000" cy="2420938"/>
          </a:xfrm>
          <a:prstGeom prst="rect">
            <a:avLst/>
          </a:prstGeom>
          <a:solidFill>
            <a:srgbClr val="0000FF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810973" y="1"/>
            <a:ext cx="9284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on</a:t>
            </a:r>
            <a:endParaRPr lang="pt-PT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2340546" y="1506476"/>
            <a:ext cx="194797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under</a:t>
            </a:r>
            <a:endParaRPr lang="pt-PT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224464" y="764705"/>
            <a:ext cx="219630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next to</a:t>
            </a:r>
            <a:endParaRPr lang="pt-PT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6763932" y="1412777"/>
            <a:ext cx="307648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computer</a:t>
            </a:r>
            <a:endParaRPr lang="pt-PT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7464153" y="1"/>
            <a:ext cx="170822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chair</a:t>
            </a:r>
            <a:endParaRPr lang="pt-PT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7664946" y="764705"/>
            <a:ext cx="131959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bed</a:t>
            </a:r>
            <a:endParaRPr lang="pt-PT" sz="4000" b="1" dirty="0">
              <a:ln w="17780" cmpd="sng">
                <a:solidFill>
                  <a:srgbClr val="CC9900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50800" algn="tl" rotWithShape="0">
                  <a:srgbClr val="000000"/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ângulo arredondado 21">
            <a:hlinkClick r:id="rId3" action="ppaction://hlinksldjump"/>
          </p:cNvPr>
          <p:cNvSpPr/>
          <p:nvPr/>
        </p:nvSpPr>
        <p:spPr>
          <a:xfrm>
            <a:off x="91201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NEXT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  <p:pic>
        <p:nvPicPr>
          <p:cNvPr id="23" name="Imagem 22" descr="000803_1054_6942_v__v_th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4152900"/>
            <a:ext cx="147478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ângulo arredondado 20">
            <a:hlinkClick r:id="rId5" action="ppaction://hlinksldjump"/>
          </p:cNvPr>
          <p:cNvSpPr/>
          <p:nvPr/>
        </p:nvSpPr>
        <p:spPr>
          <a:xfrm>
            <a:off x="19192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BACK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0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9" name="Picture 21" descr="http://images.clipart.com/thm/thm11/CL/5344_2005010018/000803_1053_32/000803_1053_3272_v__v.thm.jpg">
            <a:hlinkClick r:id="rId2" tooltip="Formats: WMF, EPS, JPG, GIF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26" y="4149726"/>
            <a:ext cx="14636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1991544" y="3352924"/>
            <a:ext cx="8352928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             are ........</a:t>
            </a: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</a:t>
            </a: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wall</a:t>
            </a:r>
            <a:endParaRPr lang="pt-PT" sz="4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t-PT" sz="4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…..............</a:t>
            </a: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.................. .</a:t>
            </a:r>
          </a:p>
        </p:txBody>
      </p:sp>
      <p:sp>
        <p:nvSpPr>
          <p:cNvPr id="19" name="Rectângulo 18"/>
          <p:cNvSpPr/>
          <p:nvPr/>
        </p:nvSpPr>
        <p:spPr>
          <a:xfrm>
            <a:off x="6600057" y="2969076"/>
            <a:ext cx="120738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on</a:t>
            </a:r>
            <a:endParaRPr lang="pt-PT" sz="7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ângulo 19"/>
          <p:cNvSpPr/>
          <p:nvPr/>
        </p:nvSpPr>
        <p:spPr>
          <a:xfrm>
            <a:off x="6424224" y="4481244"/>
            <a:ext cx="334418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window</a:t>
            </a:r>
            <a:endParaRPr lang="pt-PT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1524000" y="0"/>
            <a:ext cx="9144000" cy="2420938"/>
          </a:xfrm>
          <a:prstGeom prst="rect">
            <a:avLst/>
          </a:prstGeom>
          <a:solidFill>
            <a:srgbClr val="0000FF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2567608" y="764705"/>
            <a:ext cx="72327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in</a:t>
            </a:r>
            <a:endParaRPr lang="pt-PT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567609" y="1"/>
            <a:ext cx="9284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on</a:t>
            </a:r>
            <a:endParaRPr lang="pt-PT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7525073" y="-27384"/>
            <a:ext cx="304820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wardrobe</a:t>
            </a:r>
            <a:endParaRPr lang="pt-PT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7968208" y="764705"/>
            <a:ext cx="248016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window</a:t>
            </a:r>
            <a:endParaRPr lang="pt-PT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8382712" y="1484785"/>
            <a:ext cx="158248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door</a:t>
            </a:r>
            <a:endParaRPr lang="pt-PT" sz="4000" b="1" dirty="0">
              <a:ln w="17780" cmpd="sng">
                <a:solidFill>
                  <a:srgbClr val="CC9900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50800" algn="tl" rotWithShape="0">
                  <a:srgbClr val="000000"/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ângulo arredondado 21">
            <a:hlinkClick r:id="rId4" action="ppaction://hlinksldjump"/>
          </p:cNvPr>
          <p:cNvSpPr/>
          <p:nvPr/>
        </p:nvSpPr>
        <p:spPr>
          <a:xfrm>
            <a:off x="91201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NEXT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  <p:pic>
        <p:nvPicPr>
          <p:cNvPr id="8206" name="Picture 15" descr="http://images.clipart.com/thm/thm11/CL/5344_2005010018/000803_1091_70/000803_1091_7006_v__v.th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2924176"/>
            <a:ext cx="12192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7" descr="http://images.clipart.com/thm/thm11/CL/5433_2005010014/000803_1079_17/000803_1079_1759_v__v.th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2852738"/>
            <a:ext cx="7429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ângulo 20"/>
          <p:cNvSpPr/>
          <p:nvPr/>
        </p:nvSpPr>
        <p:spPr>
          <a:xfrm>
            <a:off x="2082660" y="4441498"/>
            <a:ext cx="295151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next to</a:t>
            </a:r>
            <a:endParaRPr lang="pt-PT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ângulo 22"/>
          <p:cNvSpPr/>
          <p:nvPr/>
        </p:nvSpPr>
        <p:spPr>
          <a:xfrm>
            <a:off x="5026968" y="909018"/>
            <a:ext cx="24580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next to</a:t>
            </a:r>
            <a:endParaRPr lang="pt-PT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ângulo 24"/>
          <p:cNvSpPr/>
          <p:nvPr/>
        </p:nvSpPr>
        <p:spPr>
          <a:xfrm>
            <a:off x="5156142" y="44625"/>
            <a:ext cx="194797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under</a:t>
            </a:r>
            <a:endParaRPr lang="pt-PT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6" name="Rectângulo arredondado 25">
            <a:hlinkClick r:id="rId7" action="ppaction://hlinksldjump"/>
          </p:cNvPr>
          <p:cNvSpPr/>
          <p:nvPr/>
        </p:nvSpPr>
        <p:spPr>
          <a:xfrm>
            <a:off x="19192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BACK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images.clipart.com/thm/thm11/CL/5433_2005010014/000803_1060_83/000803_1060_8321_v__v.thm.jpg">
            <a:hlinkClick r:id="rId2" tooltip="Formats: WMF, EPS, JPG, GIF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03676"/>
            <a:ext cx="1258888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26" descr="00g_th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2"/>
          <a:stretch>
            <a:fillRect/>
          </a:stretch>
        </p:blipFill>
        <p:spPr bwMode="auto">
          <a:xfrm>
            <a:off x="8728076" y="3141664"/>
            <a:ext cx="19399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1847528" y="3352924"/>
            <a:ext cx="8496944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        </a:t>
            </a: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is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…................</a:t>
            </a: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endParaRPr lang="pt-PT" sz="4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t-PT" sz="4800" b="1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...............</a:t>
            </a: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and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 </a:t>
            </a:r>
            <a:r>
              <a:rPr lang="pt-PT" sz="4800" b="1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the</a:t>
            </a:r>
            <a:r>
              <a:rPr lang="pt-PT" sz="4800" b="1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 Rounded MT Bold" pitchFamily="34" charset="0"/>
                <a:cs typeface="Arial" panose="020B0604020202020204" pitchFamily="34" charset="0"/>
              </a:rPr>
              <a:t>…………….</a:t>
            </a:r>
          </a:p>
        </p:txBody>
      </p:sp>
      <p:sp>
        <p:nvSpPr>
          <p:cNvPr id="19" name="Rectângulo 18"/>
          <p:cNvSpPr/>
          <p:nvPr/>
        </p:nvSpPr>
        <p:spPr>
          <a:xfrm>
            <a:off x="5159896" y="2989402"/>
            <a:ext cx="338855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between</a:t>
            </a:r>
            <a:endParaRPr lang="pt-PT" sz="6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ângulo 19"/>
          <p:cNvSpPr/>
          <p:nvPr/>
        </p:nvSpPr>
        <p:spPr>
          <a:xfrm>
            <a:off x="6903894" y="4509121"/>
            <a:ext cx="376410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wardrobe</a:t>
            </a:r>
            <a:endParaRPr lang="pt-PT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1524000" y="0"/>
            <a:ext cx="9144000" cy="2420938"/>
          </a:xfrm>
          <a:prstGeom prst="rect">
            <a:avLst/>
          </a:prstGeom>
          <a:solidFill>
            <a:srgbClr val="0000FF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1775521" y="1"/>
            <a:ext cx="219630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next to</a:t>
            </a:r>
            <a:endParaRPr lang="pt-PT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ângulo 12"/>
          <p:cNvSpPr/>
          <p:nvPr/>
        </p:nvSpPr>
        <p:spPr>
          <a:xfrm>
            <a:off x="2351585" y="764705"/>
            <a:ext cx="9284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on</a:t>
            </a:r>
            <a:endParaRPr lang="pt-PT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1487488" y="1412777"/>
            <a:ext cx="274774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between</a:t>
            </a:r>
            <a:endParaRPr lang="pt-PT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7584298" y="764705"/>
            <a:ext cx="304820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wardrobe</a:t>
            </a:r>
            <a:endParaRPr lang="pt-PT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8040217" y="1412777"/>
            <a:ext cx="131959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bed</a:t>
            </a:r>
            <a:endParaRPr lang="pt-PT" sz="4000" b="1" dirty="0">
              <a:ln w="17780" cmpd="sng">
                <a:solidFill>
                  <a:srgbClr val="CC9900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50800" algn="tl" rotWithShape="0">
                  <a:srgbClr val="000000"/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ângulo arredondado 21">
            <a:hlinkClick r:id="rId5" action="ppaction://hlinksldjump"/>
          </p:cNvPr>
          <p:cNvSpPr/>
          <p:nvPr/>
        </p:nvSpPr>
        <p:spPr>
          <a:xfrm>
            <a:off x="91201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NEXT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  <p:sp>
        <p:nvSpPr>
          <p:cNvPr id="21" name="Rectângulo 20"/>
          <p:cNvSpPr/>
          <p:nvPr/>
        </p:nvSpPr>
        <p:spPr>
          <a:xfrm>
            <a:off x="5663953" y="1"/>
            <a:ext cx="420794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bedside</a:t>
            </a:r>
            <a:r>
              <a:rPr lang="pt-PT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 </a:t>
            </a: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table</a:t>
            </a:r>
            <a:endParaRPr lang="pt-PT" sz="4000" b="1" dirty="0">
              <a:ln w="17780" cmpd="sng">
                <a:solidFill>
                  <a:srgbClr val="CC9900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50800" algn="tl" rotWithShape="0">
                  <a:srgbClr val="000000"/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ângulo 23"/>
          <p:cNvSpPr/>
          <p:nvPr/>
        </p:nvSpPr>
        <p:spPr>
          <a:xfrm>
            <a:off x="5881668" y="1412777"/>
            <a:ext cx="158248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door</a:t>
            </a:r>
            <a:endParaRPr lang="pt-PT" sz="4000" b="1" dirty="0">
              <a:ln w="17780" cmpd="sng">
                <a:solidFill>
                  <a:srgbClr val="CC9900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50800" algn="tl" rotWithShape="0">
                  <a:srgbClr val="000000"/>
                </a:outerShdw>
              </a:effectLst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5" name="Rectângulo 24"/>
          <p:cNvSpPr/>
          <p:nvPr/>
        </p:nvSpPr>
        <p:spPr>
          <a:xfrm>
            <a:off x="4795845" y="764705"/>
            <a:ext cx="248016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 Rounded MT Bold" pitchFamily="34" charset="0"/>
                <a:cs typeface="Arial" panose="020B0604020202020204" pitchFamily="34" charset="0"/>
              </a:rPr>
              <a:t>window</a:t>
            </a:r>
            <a:endParaRPr lang="pt-PT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pic>
        <p:nvPicPr>
          <p:cNvPr id="9233" name="Picture 2" descr="http://images.clipart.com/thm/thm11/CL/5433_2005010014/000803_1057_59/000803_1057_5936_v__v.th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2565401"/>
            <a:ext cx="115252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ângulo 25"/>
          <p:cNvSpPr/>
          <p:nvPr/>
        </p:nvSpPr>
        <p:spPr>
          <a:xfrm>
            <a:off x="1703513" y="4501570"/>
            <a:ext cx="305404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PT" sz="60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Arial Rounded MT Bold" pitchFamily="34" charset="0"/>
                <a:cs typeface="Arial" panose="020B0604020202020204" pitchFamily="34" charset="0"/>
              </a:rPr>
              <a:t>window</a:t>
            </a:r>
            <a:endParaRPr lang="pt-PT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Arial Rounded MT Bold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ângulo arredondado 22">
            <a:hlinkClick r:id="rId7" action="ppaction://hlinksldjump"/>
          </p:cNvPr>
          <p:cNvSpPr/>
          <p:nvPr/>
        </p:nvSpPr>
        <p:spPr>
          <a:xfrm>
            <a:off x="1919288" y="6021388"/>
            <a:ext cx="1223962" cy="647700"/>
          </a:xfrm>
          <a:prstGeom prst="roundRect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2400" dirty="0">
                <a:solidFill>
                  <a:prstClr val="white"/>
                </a:solidFill>
                <a:latin typeface="Arial Rounded MT Bold" pitchFamily="34" charset="0"/>
              </a:rPr>
              <a:t>BACK</a:t>
            </a:r>
            <a:endParaRPr lang="pt-PT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684704" y="425669"/>
            <a:ext cx="2038165" cy="19205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0" b="1" cap="none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</a:t>
            </a:r>
            <a:endParaRPr lang="zh-TW" altLang="en-US" sz="15000" b="1" cap="none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757478" y="0"/>
            <a:ext cx="5170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 me in! 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258910" y="3466627"/>
            <a:ext cx="566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I’m in! </a:t>
            </a:r>
            <a:endParaRPr lang="zh-TW" alt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2" descr="Alex I'M In GIF by CBS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78" y="4112958"/>
            <a:ext cx="4324142" cy="24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et Me In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33" y="646331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NE 個人原創貼圖- 貓小盒Kitty in the Box 動態貼圖Example with GIF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14" y="1471471"/>
            <a:ext cx="5019687" cy="50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>
            <a:off x="3234137" y="2587461"/>
            <a:ext cx="378373" cy="1261242"/>
          </a:xfrm>
          <a:prstGeom prst="down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2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453</Words>
  <Application>Microsoft Office PowerPoint</Application>
  <PresentationFormat>寬螢幕</PresentationFormat>
  <Paragraphs>192</Paragraphs>
  <Slides>47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47</vt:i4>
      </vt:variant>
    </vt:vector>
  </HeadingPairs>
  <TitlesOfParts>
    <vt:vector size="66" baseType="lpstr">
      <vt:lpstr>Arial Unicode MS</vt:lpstr>
      <vt:lpstr>微軟正黑體</vt:lpstr>
      <vt:lpstr>新細明體</vt:lpstr>
      <vt:lpstr>標楷體</vt:lpstr>
      <vt:lpstr>Aharoni</vt:lpstr>
      <vt:lpstr>Arial</vt:lpstr>
      <vt:lpstr>Arial Rounded MT Bold</vt:lpstr>
      <vt:lpstr>Calibri</vt:lpstr>
      <vt:lpstr>Calibri Light</vt:lpstr>
      <vt:lpstr>Comic Sans MS</vt:lpstr>
      <vt:lpstr>Rockwell</vt:lpstr>
      <vt:lpstr>Rockwell Condensed</vt:lpstr>
      <vt:lpstr>Showcard Gothic</vt:lpstr>
      <vt:lpstr>Wingdings</vt:lpstr>
      <vt:lpstr>Office 佈景主題</vt:lpstr>
      <vt:lpstr>Tema do Office</vt:lpstr>
      <vt:lpstr>木刻字型</vt:lpstr>
      <vt:lpstr>1_Office 佈景主題</vt:lpstr>
      <vt:lpstr>Health Fitness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Where is the cat?</vt:lpstr>
      <vt:lpstr>Where is the man?</vt:lpstr>
      <vt:lpstr>Where is the mushroom?</vt:lpstr>
      <vt:lpstr>Where are the cats?</vt:lpstr>
      <vt:lpstr>Where is Pikachu?</vt:lpstr>
      <vt:lpstr>Where is the man?</vt:lpstr>
      <vt:lpstr>Where are the eggs?</vt:lpstr>
      <vt:lpstr>Where is Belle?</vt:lpstr>
      <vt:lpstr>The pony is ______ the desk.</vt:lpstr>
      <vt:lpstr>The cat is ______ the rabbit.</vt:lpstr>
      <vt:lpstr>They are ______ the store.</vt:lpstr>
      <vt:lpstr>The cow is ______ the car.</vt:lpstr>
      <vt:lpstr>The worms are ______ the stone.</vt:lpstr>
      <vt:lpstr>The baby is ______ the box.</vt:lpstr>
      <vt:lpstr>The spider is _____ the roof.</vt:lpstr>
      <vt:lpstr>The pigs are ______ the tiger.</vt:lpstr>
      <vt:lpstr>Squirtle is ______ Bulbasaur.</vt:lpstr>
      <vt:lpstr>Newton is ______ the apple tree.</vt:lpstr>
      <vt:lpstr>PowerPoint 簡報</vt:lpstr>
      <vt:lpstr>Prepare these things……</vt:lpstr>
      <vt:lpstr>1. Clear your desk. 2. Put all things into the drawer. 3. After the instructions, you can put the things on the desk.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2020-06-20T03:27:54Z</dcterms:created>
  <dcterms:modified xsi:type="dcterms:W3CDTF">2020-06-22T05:07:11Z</dcterms:modified>
</cp:coreProperties>
</file>